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6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0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4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jpeg"/><Relationship Id="rId7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jpe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754008"/>
            <a:ext cx="3022600" cy="2266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0708" y="4084385"/>
            <a:ext cx="3022601" cy="226695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6742" y="754007"/>
            <a:ext cx="3022601" cy="226695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821" y="4081306"/>
            <a:ext cx="2997969" cy="224847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4084385"/>
            <a:ext cx="3022600" cy="2266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06893" y="489580"/>
            <a:ext cx="340013" cy="121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44092" y="1120775"/>
            <a:ext cx="657215" cy="221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393946" y="4332578"/>
            <a:ext cx="962025" cy="99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0792" y="173055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030792" y="50486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3977" y="339878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패턴</a:t>
            </a:r>
            <a:r>
              <a:rPr lang="en-US" altLang="ko-KR" sz="1400" b="1" dirty="0" smtClean="0"/>
              <a:t>)</a:t>
            </a:r>
            <a:endParaRPr lang="en-US" altLang="ko-KR" sz="1400" b="1" dirty="0" smtClean="0"/>
          </a:p>
        </p:txBody>
      </p:sp>
      <p:sp>
        <p:nvSpPr>
          <p:cNvPr id="21" name="오른쪽 화살표 20"/>
          <p:cNvSpPr/>
          <p:nvPr/>
        </p:nvSpPr>
        <p:spPr>
          <a:xfrm>
            <a:off x="6083734" y="52055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23189" y="5182147"/>
            <a:ext cx="370410" cy="124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306893" y="3819958"/>
            <a:ext cx="340013" cy="121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3977" y="68405"/>
            <a:ext cx="221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간편인증번호</a:t>
            </a:r>
            <a:r>
              <a:rPr lang="en-US" altLang="ko-KR" sz="1400" b="1" dirty="0" smtClean="0"/>
              <a:t>)</a:t>
            </a:r>
            <a:endParaRPr lang="en-US" altLang="ko-KR" sz="1400" b="1" dirty="0" smtClean="0"/>
          </a:p>
        </p:txBody>
      </p:sp>
      <p:sp>
        <p:nvSpPr>
          <p:cNvPr id="31" name="오른쪽 화살표 30"/>
          <p:cNvSpPr/>
          <p:nvPr/>
        </p:nvSpPr>
        <p:spPr>
          <a:xfrm>
            <a:off x="73170" y="510452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6152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 비밀번호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7191" y="749016"/>
            <a:ext cx="2982654" cy="223699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55" y="3960667"/>
            <a:ext cx="2989690" cy="2242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966825"/>
            <a:ext cx="2982653" cy="22369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4341" y="3966825"/>
            <a:ext cx="2982655" cy="2236991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1619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08563" y="61800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026210" y="4421586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767396" y="617788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30849" y="4378030"/>
            <a:ext cx="564796" cy="1504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1619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" y="3586956"/>
            <a:ext cx="2242268" cy="29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281" y="749015"/>
            <a:ext cx="2982653" cy="22369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4" y="3500207"/>
            <a:ext cx="2264898" cy="301986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115" y="3874690"/>
            <a:ext cx="3008657" cy="225649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871441"/>
            <a:ext cx="2982653" cy="22369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5711" y="3875074"/>
            <a:ext cx="2978504" cy="2233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패턴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64220" y="61164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05720" y="4294370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043084" y="4142632"/>
            <a:ext cx="1099843" cy="993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0824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버전확인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캐시지우기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87454" y="1597953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514" y="749487"/>
            <a:ext cx="2986431" cy="22398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450" y="754190"/>
            <a:ext cx="2976740" cy="223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337" y="3959034"/>
            <a:ext cx="2982653" cy="2236990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7361588" y="187084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625530" y="190621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424170" y="5131092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푸시 </a:t>
            </a:r>
            <a:r>
              <a:rPr lang="ko-KR" altLang="en-US" sz="1400" b="1" dirty="0" err="1" smtClean="0"/>
              <a:t>알람</a:t>
            </a:r>
            <a:r>
              <a:rPr lang="ko-KR" altLang="en-US" sz="1400" b="1" dirty="0" smtClean="0"/>
              <a:t> 수신</a:t>
            </a:r>
            <a:endParaRPr lang="en-US" altLang="ko-KR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5017066" y="171265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3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3119" y="751882"/>
            <a:ext cx="3005593" cy="225419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3550" y="755012"/>
            <a:ext cx="3002015" cy="225151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425" y="3919639"/>
            <a:ext cx="2982652" cy="223698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4" y="3920941"/>
            <a:ext cx="2982654" cy="22369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간편인증등록 해지하기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4219" y="1971792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043084" y="1224240"/>
            <a:ext cx="439093" cy="127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719690" y="298509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91425" y="61182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503975" y="614822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181586" y="1050554"/>
            <a:ext cx="1077462" cy="412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284588" y="4409178"/>
            <a:ext cx="472649" cy="138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8441" y="1132480"/>
            <a:ext cx="412751" cy="115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상품모아보기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775" y="746924"/>
            <a:ext cx="2985046" cy="22387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7145" y="770174"/>
            <a:ext cx="3029447" cy="2272085"/>
          </a:xfrm>
          <a:prstGeom prst="rect">
            <a:avLst/>
          </a:prstGeom>
        </p:spPr>
      </p:pic>
      <p:sp>
        <p:nvSpPr>
          <p:cNvPr id="35" name="모서리가 둥근 사각형 설명선 34"/>
          <p:cNvSpPr/>
          <p:nvPr/>
        </p:nvSpPr>
        <p:spPr>
          <a:xfrm>
            <a:off x="9732396" y="1132480"/>
            <a:ext cx="2138901" cy="1598212"/>
          </a:xfrm>
          <a:prstGeom prst="wedgeRoundRectCallout">
            <a:avLst>
              <a:gd name="adj1" fmla="val -91402"/>
              <a:gd name="adj2" fmla="val -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개별 메뉴 상품과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동일 내용 연결됨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939" y="747589"/>
            <a:ext cx="2984284" cy="2238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246" y="745811"/>
            <a:ext cx="2986319" cy="2239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17304" y="1439823"/>
            <a:ext cx="389791" cy="118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30634" y="294172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87780" y="612223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413555" y="29501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346" y="737742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8736" y="739236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989" y="737741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3" y="739235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2" y="4044193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(2/5)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1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(3/5)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(4/5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4014181"/>
            <a:ext cx="2979839" cy="2234879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215010" y="6252001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6104" y="940546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알림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132" y="746459"/>
            <a:ext cx="2985574" cy="22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955" y="785041"/>
            <a:ext cx="2957384" cy="2218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54" y="787196"/>
            <a:ext cx="2974620" cy="223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36" y="787196"/>
            <a:ext cx="2974622" cy="2230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4194" y="784282"/>
            <a:ext cx="2951313" cy="22134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140" y="3936409"/>
            <a:ext cx="2955899" cy="221692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(5/5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3690" y="6123699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331716" y="300546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154165" y="1166224"/>
            <a:ext cx="1119907" cy="32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983756" y="118065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휴대폰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58004"/>
            <a:ext cx="2982654" cy="223699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12" y="394081"/>
            <a:ext cx="2246653" cy="299553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9406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0" y="3958004"/>
            <a:ext cx="2982655" cy="22369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09" y="373665"/>
            <a:ext cx="2236991" cy="29826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426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카카오페이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729213" y="113926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21265" y="51965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(1/2)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69006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20649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3" y="749016"/>
            <a:ext cx="2982654" cy="223699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7982616" y="209966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04092"/>
            <a:ext cx="2982653" cy="223699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10935446" y="112754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09429" y="4584733"/>
            <a:ext cx="1127163" cy="297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2" y="3521548"/>
            <a:ext cx="2236991" cy="29826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3905091"/>
            <a:ext cx="3000552" cy="22504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4" y="3902854"/>
            <a:ext cx="2982652" cy="2236989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02" y="401834"/>
            <a:ext cx="2226039" cy="2968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3068" y="768498"/>
            <a:ext cx="2983436" cy="22375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5795" y="766588"/>
            <a:ext cx="2968152" cy="222611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(2/2)</a:t>
            </a:r>
            <a:endParaRPr lang="en-US" altLang="ko-KR" sz="1400" b="1" dirty="0" smtClean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789429" y="296259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117673" y="171265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8943" y="781003"/>
            <a:ext cx="2982656" cy="2236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4639" y="749014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4" y="3450198"/>
            <a:ext cx="4422209" cy="33166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67" y="3450198"/>
            <a:ext cx="4387913" cy="329093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97340" y="92243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18560" y="5817422"/>
            <a:ext cx="501114" cy="139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991724" y="18364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727" y="4873216"/>
            <a:ext cx="974119" cy="25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(1/2)</a:t>
            </a:r>
            <a:endParaRPr lang="en-US" altLang="ko-KR" sz="1400" b="1" dirty="0" smtClean="0"/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237444" y="495366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03202" y="285287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980398" y="6011502"/>
            <a:ext cx="439325" cy="137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8" y="416986"/>
            <a:ext cx="4137439" cy="31030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095" y="3991523"/>
            <a:ext cx="3179784" cy="23848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42" y="416986"/>
            <a:ext cx="4137439" cy="3103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67248" y="3996784"/>
            <a:ext cx="3173771" cy="2380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3600" y="3991523"/>
            <a:ext cx="3179784" cy="23848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4825" y="490971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88832" y="1502873"/>
            <a:ext cx="1292737" cy="180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139207" y="5012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3329" y="182048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6634" y="6318714"/>
            <a:ext cx="528503" cy="172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(2/2)</a:t>
            </a:r>
            <a:endParaRPr lang="en-US" altLang="ko-KR" sz="1400" b="1" dirty="0" smtClean="0"/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317134" y="191613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467716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552255" y="1833529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220169" y="1998737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249306" y="6318713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66903" y="4362261"/>
            <a:ext cx="675878" cy="173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989831" y="5187138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3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방식 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60786" y="922358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 flipV="1">
            <a:off x="7138497" y="532737"/>
            <a:ext cx="248264" cy="151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166</Words>
  <Application>Microsoft Office PowerPoint</Application>
  <PresentationFormat>와이드스크린</PresentationFormat>
  <Paragraphs>24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97</cp:revision>
  <dcterms:created xsi:type="dcterms:W3CDTF">2023-06-13T02:05:04Z</dcterms:created>
  <dcterms:modified xsi:type="dcterms:W3CDTF">2023-08-04T08:47:19Z</dcterms:modified>
</cp:coreProperties>
</file>